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Bangers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Bangers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ef4f3d21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ef4f3d21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7e816cb38_1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7e816cb38_1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e816cb38_1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7e816cb38_1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44d104c3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44d104c3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7e816cb38_1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7e816cb38_1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7e816cb38_1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7e816cb38_1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e816cb3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7e816cb3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7e816cb38_1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7e816cb38_1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7e816cb38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7e816cb38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e816cb38_1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7e816cb38_1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7e816cb38_1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7e816cb38_1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44d104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44d104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7e816cb38_1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7e816cb38_1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7e816cb38_1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7e816cb38_1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7e816cb38_1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7e816cb38_1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7e816cb38_1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7e816cb38_1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7e816cb38_1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7e816cb38_1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44d104c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44d104c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44d104c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44d104c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44d104c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44d104c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e816cb38_16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7e816cb38_1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44d104c3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44d104c3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7e816cb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7e816cb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44d104c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44d104c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44d104c3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44d104c3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44d104c3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44d104c3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44d104c3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44d104c3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44d104c3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44d104c3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44d104c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44d104c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44d104c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44d104c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44d104c3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44d104c3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44d104c3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44d104c3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7e816cb3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7e816cb3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7e816cb3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7e816cb3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7e816cb3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7e816cb3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7e816cb38_1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7e816cb38_1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e816cb38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e816cb3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7e816cb38_1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7e816cb38_1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0PR8uwQp_uvKNxKflEWD4Mlf9qMelwPf/view" TargetMode="External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hyperlink" Target="http://drive.google.com/file/d/1wl-nI5YVAu1hikI_Fm_ep6lAyJqsmwbc/view" TargetMode="External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Ben 10 - Resgate do vô max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00" y="1344079"/>
            <a:ext cx="2822264" cy="252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764" y="1078274"/>
            <a:ext cx="2027761" cy="28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398" y="1236620"/>
            <a:ext cx="3070272" cy="263271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541800" y="4184700"/>
            <a:ext cx="347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João vitor mendes - ra: 237881</a:t>
            </a:r>
            <a:endParaRPr sz="1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tiago perrupato antunes - ra: 194058</a:t>
            </a:r>
            <a:endParaRPr sz="1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Troca de alienígenas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425" y="987119"/>
            <a:ext cx="4216876" cy="399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Troca de alienígenas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100" y="980852"/>
            <a:ext cx="4216875" cy="40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485000" y="742838"/>
            <a:ext cx="213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Chamas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00" y="978375"/>
            <a:ext cx="4223613" cy="40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485000" y="742838"/>
            <a:ext cx="213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Chamas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00" y="992362"/>
            <a:ext cx="4223625" cy="398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485000" y="742838"/>
            <a:ext cx="213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Chamas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00" y="992362"/>
            <a:ext cx="4223625" cy="398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00" y="1775438"/>
            <a:ext cx="1678598" cy="10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403" y="2508075"/>
            <a:ext cx="1243761" cy="114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Quatro Braços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49075"/>
            <a:ext cx="4260299" cy="285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0" y="1752675"/>
            <a:ext cx="4260299" cy="284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Quatro Braços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675" y="1755975"/>
            <a:ext cx="4260300" cy="284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0" y="1735023"/>
            <a:ext cx="4260301" cy="283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Diamante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750" y="999200"/>
            <a:ext cx="4235004" cy="40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554" y="2772327"/>
            <a:ext cx="1644476" cy="15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56" y="1804731"/>
            <a:ext cx="1773749" cy="14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Inimigos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00" y="1343150"/>
            <a:ext cx="2709500" cy="3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225" y="1343150"/>
            <a:ext cx="4987275" cy="33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/>
          <p:nvPr/>
        </p:nvSpPr>
        <p:spPr>
          <a:xfrm>
            <a:off x="4572000" y="4392600"/>
            <a:ext cx="281100" cy="60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6349075" y="3232775"/>
            <a:ext cx="281100" cy="60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7792875" y="2156250"/>
            <a:ext cx="281100" cy="60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Inimigos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25" y="1343150"/>
            <a:ext cx="4987275" cy="33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7113150" y="4330300"/>
            <a:ext cx="281100" cy="60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7792875" y="3930600"/>
            <a:ext cx="281100" cy="600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8" y="1415875"/>
            <a:ext cx="3438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2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Introdução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66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Bangers"/>
              <a:buChar char="●"/>
            </a:pPr>
            <a:r>
              <a:rPr lang="pt-BR" sz="19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O Jogo É  Single player</a:t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Bangers"/>
              <a:buChar char="●"/>
            </a:pPr>
            <a:r>
              <a:rPr lang="pt-BR" sz="19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modo aventura</a:t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Bangers"/>
              <a:buChar char="●"/>
            </a:pPr>
            <a:r>
              <a:rPr lang="pt-BR" sz="19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usuário controla o ben10 pelo mapa</a:t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Bangers"/>
              <a:buChar char="●"/>
            </a:pPr>
            <a:r>
              <a:rPr lang="pt-BR" sz="19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o objetivo do jogo é matar todos os inimigos e chegar  do outro lado da sala</a:t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Bangers"/>
              <a:buChar char="●"/>
            </a:pPr>
            <a:r>
              <a:rPr lang="pt-BR" sz="19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assim ele consegue resgatar o vô max</a:t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725" y="1152475"/>
            <a:ext cx="3594301" cy="35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Inimigos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8" y="1415875"/>
            <a:ext cx="34385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452" y="1350072"/>
            <a:ext cx="4987274" cy="331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Gameover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75" y="957550"/>
            <a:ext cx="4235004" cy="40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4">
            <a:alphaModFix/>
          </a:blip>
          <a:srcRect b="3614" l="25384" r="0" t="0"/>
          <a:stretch/>
        </p:blipFill>
        <p:spPr>
          <a:xfrm>
            <a:off x="170900" y="1978075"/>
            <a:ext cx="3432875" cy="19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Vitória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950" y="1028700"/>
            <a:ext cx="4217151" cy="399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Vitória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75" y="987000"/>
            <a:ext cx="4217151" cy="40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25" y="1985950"/>
            <a:ext cx="3471150" cy="20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485000" y="742850"/>
            <a:ext cx="280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Vitória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100" y="978375"/>
            <a:ext cx="4217159" cy="40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49677" r="0" t="70033"/>
          <a:stretch/>
        </p:blipFill>
        <p:spPr>
          <a:xfrm>
            <a:off x="210512" y="1621638"/>
            <a:ext cx="3353676" cy="19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28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004"/>
              <a:buFont typeface="Arial"/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Arquitetura geral (componentes)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00" y="1147575"/>
            <a:ext cx="68121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004"/>
              <a:buFont typeface="Arial"/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50" y="1973813"/>
            <a:ext cx="45910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650" y="2973950"/>
            <a:ext cx="511492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72650" y="1071550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Clock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672650" y="1071550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Trocas de heróis controlados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388" y="2066149"/>
            <a:ext cx="5679226" cy="15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0" title="alientrasnform_GWswO81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151" y="938500"/>
            <a:ext cx="4067699" cy="40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 txBox="1"/>
          <p:nvPr/>
        </p:nvSpPr>
        <p:spPr>
          <a:xfrm>
            <a:off x="672650" y="1071550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inimigos inteligentes que perseguem o jogador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25" y="2191575"/>
            <a:ext cx="29241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75" y="3120875"/>
            <a:ext cx="29622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/>
        </p:nvSpPr>
        <p:spPr>
          <a:xfrm>
            <a:off x="1484727" y="3560025"/>
            <a:ext cx="254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faz a </a:t>
            </a: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movimentação</a:t>
            </a: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 a partir da posição do </a:t>
            </a:r>
            <a:r>
              <a:rPr lang="pt-BR" sz="1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herói</a:t>
            </a:r>
            <a:endParaRPr sz="1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73" name="Google Shape;273;p41" title="ne-perseguindo_pxyzVkvb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9327" y="1824250"/>
            <a:ext cx="4222466" cy="31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Interface gráfica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00" y="923325"/>
            <a:ext cx="4252900" cy="402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POO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650100" y="769575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Herança nos heróis do jogo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275" y="1265325"/>
            <a:ext cx="5715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274" y="2408325"/>
            <a:ext cx="5250475" cy="26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POO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650100" y="769575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Herança nos heróis do jogo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1324775"/>
            <a:ext cx="57245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863" y="2195413"/>
            <a:ext cx="59817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538" y="2932725"/>
            <a:ext cx="5791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6250" y="3687700"/>
            <a:ext cx="58769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POO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650100" y="769575"/>
            <a:ext cx="64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Herança nos heróis do jogo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75" y="1420750"/>
            <a:ext cx="44577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POO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582425" y="927475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Polimorfismo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○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Atores dentro de cada célula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50" y="2339900"/>
            <a:ext cx="4314325" cy="7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50" y="3213500"/>
            <a:ext cx="5746850" cy="8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POO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458350" y="920588"/>
            <a:ext cx="602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Polimorfismo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22250"/>
            <a:ext cx="3738315" cy="28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627525" y="1441925"/>
            <a:ext cx="342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Atores dentro de uma célula</a:t>
            </a:r>
            <a:endParaRPr sz="21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5064525" y="1441925"/>
            <a:ext cx="297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Vetor de heros</a:t>
            </a:r>
            <a:endParaRPr sz="21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44" y="2925650"/>
            <a:ext cx="4512375" cy="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De patterns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458350" y="920588"/>
            <a:ext cx="602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Strategy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1671913"/>
            <a:ext cx="32670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675" y="1671913"/>
            <a:ext cx="50006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525" y="4022213"/>
            <a:ext cx="57435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163" y="3118525"/>
            <a:ext cx="88296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De patterns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8"/>
          <p:cNvSpPr txBox="1"/>
          <p:nvPr/>
        </p:nvSpPr>
        <p:spPr>
          <a:xfrm>
            <a:off x="458350" y="920588"/>
            <a:ext cx="602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Strategy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563" y="1030351"/>
            <a:ext cx="4054874" cy="36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De patterns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/>
        </p:nvSpPr>
        <p:spPr>
          <a:xfrm>
            <a:off x="458350" y="920588"/>
            <a:ext cx="602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Observer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013" y="1736425"/>
            <a:ext cx="4244575" cy="113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238" y="3085275"/>
            <a:ext cx="4198125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311700" y="1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Destaques De patterns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"/>
          <p:cNvSpPr txBox="1"/>
          <p:nvPr/>
        </p:nvSpPr>
        <p:spPr>
          <a:xfrm>
            <a:off x="458350" y="920588"/>
            <a:ext cx="602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Observer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348" name="Google Shape;3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50" y="1165701"/>
            <a:ext cx="3975801" cy="3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Interface gráfica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538" y="1523625"/>
            <a:ext cx="4996937" cy="3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Interface gráfica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38" y="1712325"/>
            <a:ext cx="7844925" cy="22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MOvimentação 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150" y="923325"/>
            <a:ext cx="4756699" cy="41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MOvimentação 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775" y="923324"/>
            <a:ext cx="4652175" cy="40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Troca de alienígenas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425" y="978375"/>
            <a:ext cx="4241521" cy="40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5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3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Mecânica do jogo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417325" y="923325"/>
            <a:ext cx="333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angers"/>
              <a:buChar char="●"/>
            </a:pPr>
            <a:r>
              <a:rPr lang="pt-BR" sz="2700">
                <a:solidFill>
                  <a:schemeClr val="lt2"/>
                </a:solidFill>
                <a:latin typeface="Bangers"/>
                <a:ea typeface="Bangers"/>
                <a:cs typeface="Bangers"/>
                <a:sym typeface="Bangers"/>
              </a:rPr>
              <a:t>Troca de alienígenas</a:t>
            </a:r>
            <a:endParaRPr sz="2700">
              <a:solidFill>
                <a:schemeClr val="lt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425" y="978375"/>
            <a:ext cx="4216867" cy="40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